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8CC32-EAD8-4F2F-966D-2E3440F79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A126EB-EAEE-42FC-9A34-54B153030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4F37E-DBD0-4789-A7F1-24933322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563B9-5182-465C-BF45-6149EEDDB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9D92D8-192D-47D0-B93A-17D9B3F1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5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4AB2B-B447-4152-B1CC-68EB68F9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DD4AA1-5957-47EE-8E39-033EB22E4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C40239-6BAB-4E7B-A66B-DEB81029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91112-CEC7-4CE9-A1FF-08BE05B4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AD9EB-43B2-4699-81D7-AF9FB0B7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13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555B9E-204F-4162-A60A-D44FC68EC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1E0CD9-BD7E-440B-9C5D-74AC0DEE6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D0946-9D4D-4277-852A-79B1D0F1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942DC-85E1-44CD-96FD-A2223FB5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AFD3F-911E-407E-A539-91EDB00A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3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48AA4-C6B1-483F-B22D-D8966C40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242B0B-F303-4670-8527-720414CCC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5C2A9F-AE30-4D1F-937D-0D75700B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6396B7-7E61-4A8C-A907-CFF4B5D0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AFCDF-0023-48A2-8AE9-1C016B35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35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1B939-CA86-4895-ADDE-75C3FD38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F0778-3AED-4D1E-BE9B-3D1CF3116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E1E42-65F0-48E9-AF27-0C7DE2F59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513CE-ABF0-4337-8C00-93C24DFB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743A7C-CE32-4515-8E62-832C6EDF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23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92F78-EF24-4E6B-A4A0-11348AB2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F68D5-65E2-4A93-A28C-8850C7FC1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68C1EB-4D6A-477D-8FD3-C99D3644B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BF3AA5-179E-4BF2-886A-0921021C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CC0E8F-F92F-413F-9931-3AE4EE3F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0A0AE-7AF6-48B1-9B92-B6B7D3FF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0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D12B1-CD11-4C74-8E13-064D8E96E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B3B93A-98C6-438B-83C7-A6CBCF038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7814F1-DDF9-4661-B118-74B806010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D6F36D-EBCA-44AE-82B2-F2E7E45D3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F3CB08-7A94-4EEC-9B2C-5EC0D7DF8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3A3C0D-7B18-4551-9743-56F423B3D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5A8D0C-F875-403D-B066-AEA9C3335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D8DAAB-FCCF-4732-A052-6A43912D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7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C456B-D6E1-4984-8224-5CC002C9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5500A0-8251-48F3-9C25-56639E4CA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10377B-0FE9-4108-BC68-4155D1355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3BD3F8-9A28-4E3F-BB99-E0E448B7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8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8FE74B-6653-4CEB-BE47-304287B0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08CEA4-8827-4917-8EFD-715B4E49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6A2637-914F-4A12-B280-E9FF9688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56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F32A6-7AF8-4381-BBF4-B24EA95B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8C6D1-70D0-4A03-B20A-EB1300CA4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2E7AC5-B6CE-4155-9306-00191A5A2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D5762F-E04B-4BE2-A474-4174F1033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656B6-0B22-4509-BB52-41459D3B3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230269-6427-40CE-B9AF-5A26DAF4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864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E41CA-B182-4CE2-A154-C8413873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86B24B-BD76-4EFC-A888-F69A08F46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8C15D3-E3BE-4E90-9769-291828AD1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4EE788-14BD-4E30-ADA1-6121C582F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F9A35-7CDE-449A-AE0A-A016DA32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3FC13F-F421-40C9-8901-8CC9A327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861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EDF7B7-0549-486C-8EB0-563CBB7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A1365A-EB47-434F-9712-9CCB858D1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CB07D-24D5-4505-A072-28B13E8D1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F859B-97BF-43A5-913D-C8978327FB24}" type="datetimeFigureOut">
              <a:rPr lang="ko-KR" altLang="en-US" smtClean="0"/>
              <a:t>2020-05-05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551AF4-6888-44C8-8AE2-BD5AB5FCD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15049-21CD-47FD-978F-9BDC9BCD5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63A82-0F0C-49DD-BE24-6A59E35E74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25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코아아카데미-01">
            <a:extLst>
              <a:ext uri="{FF2B5EF4-FFF2-40B4-BE49-F238E27FC236}">
                <a16:creationId xmlns:a16="http://schemas.microsoft.com/office/drawing/2014/main" id="{F1A56FA4-4E4F-4C18-9D57-593A637241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6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코아아카데미-10">
            <a:extLst>
              <a:ext uri="{FF2B5EF4-FFF2-40B4-BE49-F238E27FC236}">
                <a16:creationId xmlns:a16="http://schemas.microsoft.com/office/drawing/2014/main" id="{2DAAFDD2-5256-41D4-B4F3-52F26674E8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16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코아아카데미-11">
            <a:extLst>
              <a:ext uri="{FF2B5EF4-FFF2-40B4-BE49-F238E27FC236}">
                <a16:creationId xmlns:a16="http://schemas.microsoft.com/office/drawing/2014/main" id="{B45AAF25-E116-4F08-9E6F-9771E4EC7A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코아아카데미-02">
            <a:extLst>
              <a:ext uri="{FF2B5EF4-FFF2-40B4-BE49-F238E27FC236}">
                <a16:creationId xmlns:a16="http://schemas.microsoft.com/office/drawing/2014/main" id="{97C79E5F-59CC-4783-B831-2754CC9560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4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코아아카데미-03">
            <a:extLst>
              <a:ext uri="{FF2B5EF4-FFF2-40B4-BE49-F238E27FC236}">
                <a16:creationId xmlns:a16="http://schemas.microsoft.com/office/drawing/2014/main" id="{4E4AEE1A-0C5D-4283-B1E2-917FEE8B84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35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코아아카데미-04">
            <a:extLst>
              <a:ext uri="{FF2B5EF4-FFF2-40B4-BE49-F238E27FC236}">
                <a16:creationId xmlns:a16="http://schemas.microsoft.com/office/drawing/2014/main" id="{E9E78D69-ABE6-4418-8C55-D98117E1BA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7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코아아카데미-05">
            <a:extLst>
              <a:ext uri="{FF2B5EF4-FFF2-40B4-BE49-F238E27FC236}">
                <a16:creationId xmlns:a16="http://schemas.microsoft.com/office/drawing/2014/main" id="{75E78655-A927-4BF6-AD2E-C352455485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6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코아아카데미-06">
            <a:extLst>
              <a:ext uri="{FF2B5EF4-FFF2-40B4-BE49-F238E27FC236}">
                <a16:creationId xmlns:a16="http://schemas.microsoft.com/office/drawing/2014/main" id="{5056BDF1-AC24-4EB9-886D-6BFA71E783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2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코아아카데미-07">
            <a:extLst>
              <a:ext uri="{FF2B5EF4-FFF2-40B4-BE49-F238E27FC236}">
                <a16:creationId xmlns:a16="http://schemas.microsoft.com/office/drawing/2014/main" id="{796E6199-615A-4234-9D7A-9C03D9FAA1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7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코아아카데미-08">
            <a:extLst>
              <a:ext uri="{FF2B5EF4-FFF2-40B4-BE49-F238E27FC236}">
                <a16:creationId xmlns:a16="http://schemas.microsoft.com/office/drawing/2014/main" id="{26E9742A-81F9-4DF3-B80C-229C4BDF52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79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엔코아아카데미-09">
            <a:extLst>
              <a:ext uri="{FF2B5EF4-FFF2-40B4-BE49-F238E27FC236}">
                <a16:creationId xmlns:a16="http://schemas.microsoft.com/office/drawing/2014/main" id="{C94B754E-9923-43B9-A0E4-E79923E798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82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하경</dc:creator>
  <cp:lastModifiedBy>윤 하경</cp:lastModifiedBy>
  <cp:revision>1</cp:revision>
  <dcterms:created xsi:type="dcterms:W3CDTF">2020-05-05T12:01:24Z</dcterms:created>
  <dcterms:modified xsi:type="dcterms:W3CDTF">2020-05-05T12:01:49Z</dcterms:modified>
</cp:coreProperties>
</file>